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  <p:sldMasterId id="2147483680" r:id="rId2"/>
  </p:sldMasterIdLst>
  <p:sldIdLst>
    <p:sldId id="256" r:id="rId3"/>
    <p:sldId id="257" r:id="rId4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621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12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E466A-9203-4D67-BE37-1BC82E9FB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423EF5-8D49-4062-952D-35F447A8D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1083B-D37E-4D59-8018-9AE94CB5D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AAE03C-238A-4059-A765-02B3D1C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3351BA6-2E80-4775-82FA-6D1AE83D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32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2967DC7-D88D-4D08-99AE-97007A329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241FD57-AC91-4CEC-BB33-0E9E75615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DE2440-EC4F-4C1E-8460-0F2CB982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292106-1659-475B-A1F9-8CC7A47EA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34B6EA-E43B-4FEA-B392-7A22A1E4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57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218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973840-4167-4EB6-BAB6-C9A18ADA7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9C8A964-8EF3-4449-8F9C-32CA022EC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CF569C-1466-414B-ADDA-4F85C558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393ED0-4997-4936-94EB-1056DCF22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F5BE1A-50B5-4CD8-8481-7CF0453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9635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1AFCCF-698C-44B8-A507-B7252ACC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507F81-DFE6-41B5-964E-46625AAC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D2F2BA-9CFB-47F2-A465-E080A62E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D63B57-C885-4414-A569-6C240016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6B22C4-25E8-457C-8EF2-BE5DEE22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50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4344AA-8740-47D8-98FF-66096A4B9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960F7F-63F3-4B62-8BF4-0CAE35E3A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38701D-B383-4B75-B7CF-06418179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DD47E3-4474-4553-BF8B-4A102FFB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B497D9-4FA4-4A4A-9664-DC15724D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2245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AF3897-89AB-4429-838D-C62E56D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919B9C1-7855-4F91-9678-2C6B99E5B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4B8665A-6B4D-466D-99A0-9961C0C88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7EF92B-D596-40AB-9D64-EFB87847B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55727F-69FD-45EA-B857-9A7EACCC8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52EDE33-B734-4802-9A4E-0E334B2E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697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25E43-D4EF-4B84-BBB3-1562DDF9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FFA96D-B2CC-47EA-82DA-5E5C7D7C7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626337E-2DB2-47A9-BF82-3B2930D9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9F6DA21-5103-44C3-A5C9-00F995552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92F9BC4-A6AD-487A-A9C1-8A13C037D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068A4D8-286A-4E20-AAF0-49BDA532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FBB2A0-A14D-4F99-98D3-21D17170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187615-A7E6-457B-8684-C55149F2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594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9CF443-4314-4DE4-90B6-2F44EE64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78FA57-C50D-4BDC-96A8-AABFA3624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C0835E0-45AF-4697-A561-74AECFE0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7D2543F-BDCA-4AA8-B272-AD242AB5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2270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86E80D8-446A-46B1-9F75-3AD6B2C71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4DC4B1-889A-41AE-9CA7-1BAE85FE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BCEC6F-D85B-419D-8D1D-116747733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6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732E87-3BA1-4436-91B0-EA42C59BF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E20872-6B5A-4C42-8F48-39AD68D9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7AD61A-8C89-4B91-8182-689C78FE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760725-E4AC-441D-AF50-5EAA55BC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5E8F25-9CA6-46BD-A1FE-3513376B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101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E52FB8-2207-4E8C-9AED-AF96DBE0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DB1C7C-576E-41B9-9596-DE06DA85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3399D3-64B2-4B46-8A48-E4A8B0147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6BF3815-4491-4DD7-A1EB-0928CC7E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31D71A-A04D-407C-84F7-186D4D23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CF3B20-0720-4D60-BC6C-92755F577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891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506D8-8178-4955-860B-2EE83E24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C9EC59-1203-42D0-9441-C97127AB6B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42F24DE-8F4F-4CF8-A836-B81101B21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FF234FA-00C7-4CAD-BE42-53686D7F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04C5B31-4F8A-4CE3-B3D8-CC0B8A8EF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D420CDC-5F9F-4626-8C04-D92F1D40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7237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926C0-012B-499E-9BCE-2507272B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091A547-2315-4129-9A84-5B2F17BF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86B89F9-CA0D-46C2-A46D-86ED06AED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FCB72B-C064-4DAC-A797-A94D0C15E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CFADC2-32D7-45BF-B48C-7254682E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7954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229FA4D-6C7A-41A7-968F-408D53034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A368A5-0814-4034-B18D-B53559E5F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2453ED-8FED-4143-B19C-5C7C2BE4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E18399B5-CBD7-4880-BE4D-8CE2FA7D55D0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5E012E-FF68-4C2B-B2FF-278E6586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216283-FF25-4C4D-BF90-73EBFC9B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FF11BAE2-DD71-43AD-9AD4-8D005C5E3E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93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55B544-3D3B-4317-88E7-1210384D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A1E7D4-06A9-44B1-A2A2-05A86CDB5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630E07-FA7E-43E1-BA02-21F08387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64A4FE-3CA5-46FE-A016-60651E92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B72EA6-0D44-4F8B-BBD5-E3D4929B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297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D813FC-F437-47BD-8C1F-420C473C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98E144-83A9-49CD-99D2-A0AC198A2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7D2551-BFDD-4F57-9C3F-4C0A4A6B5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0AAEFA-9DC8-4107-83DE-96F8C4F03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4F3FD41-9C57-4667-A91A-3FC0F9B2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FB8DB6-F708-4599-99AE-14FF6429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0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667478-09C1-468D-AB42-A6182768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BBBD32F-403F-4EC1-A01E-27759C346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60AC8B-7A77-4E7E-B79A-41A9F6DAD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75E61A-6B0E-40DF-8842-0CC2C80845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EF65582-1BBC-4CA0-9212-5D22717A1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6947DA-8515-4A7E-84FC-E20E21A2E4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DB5AA90-95DB-4B98-85C0-E26EC71E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80BC74-B450-4F04-8F64-FAD25D34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433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89B3B-2799-4A5A-B1A8-C6D9EC46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C220BA-32C7-4652-85C3-1D0718E6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F581CE5-C2BC-4FD7-80BB-D10A1BF4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193DA8-54AC-4E20-B5E8-2EED7C49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44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1C53B79-AFCD-43F6-818E-1E26F53B4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D44D127-DF93-4038-AABC-0A91A5CA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96499D-C64A-41E6-8801-DDEF9D80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75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A6BD32-4DEF-466D-B038-1202057D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6493F1-7E40-4140-8B4F-CB53B4D76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B4B955E-A507-4B3F-9CE9-2BA8027EF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0BCD76-3BAD-4FDE-B625-10D0EC69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EF3202-55F3-4EFB-8370-F81300D20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F2BF28-7D30-4F55-930B-FBD023E63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46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66D79-F14A-454D-9CAF-E43C7406C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616319C-511C-478E-B0C5-A36A62C45F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94EF8F8-79E7-474A-B71A-68588720C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2EB26AF-0BD8-4EA0-94B4-32F94545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/>
          <a:lstStyle/>
          <a:p>
            <a:fld id="{D47AE641-6FFE-4B8A-A9AE-F45077A61F4B}" type="datetimeFigureOut">
              <a:rPr kumimoji="1" lang="ja-JP" altLang="en-US" smtClean="0"/>
              <a:t>2026/5/19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3C46E7B-D10A-4397-9B14-1D3D1D9D3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E6AE67C-2B99-4F35-8E9D-4AF50065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/>
          <a:lstStyle/>
          <a:p>
            <a:fld id="{70816D94-B2DB-4536-9E8A-5984DF7919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43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8CDAEB4D-BC20-49AE-8DF3-FD73E5B9D75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889" y="0"/>
            <a:ext cx="7569389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693492F1-7D8A-42F9-B667-669060D8BC6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39319"/>
            <a:ext cx="7556500" cy="82816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F40211F-FB13-40CF-A257-BFCF9DD9CC8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8394700"/>
            <a:ext cx="7556500" cy="22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28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0DDCE9A-05E4-4767-9FB8-764614BF6C5E}"/>
              </a:ext>
            </a:extLst>
          </p:cNvPr>
          <p:cNvSpPr/>
          <p:nvPr/>
        </p:nvSpPr>
        <p:spPr>
          <a:xfrm>
            <a:off x="6597650" y="9080500"/>
            <a:ext cx="4572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144391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デザインの設定</vt:lpstr>
      <vt:lpstr>1_デザインの設定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個人チラシデザイン07_確認用</dc:title>
  <dc:creator>杉沙綾_A3J37</dc:creator>
  <cp:lastModifiedBy>superbaseball24@outlook.jp</cp:lastModifiedBy>
  <cp:revision>3</cp:revision>
  <dcterms:created xsi:type="dcterms:W3CDTF">2026-02-06T02:18:02Z</dcterms:created>
  <dcterms:modified xsi:type="dcterms:W3CDTF">2026-05-19T04:12:43Z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2026-02-06T00:00:00Z</vt:filetime>
  </property>
  <property fmtid="{D5CDD505-2E9C-101B-9397-08002B2CF9AE}" pid="3" name="Creator">
    <vt:lpwstr>Adobe Illustrator 30.1 (Windows)</vt:lpwstr>
  </property>
  <property fmtid="{D5CDD505-2E9C-101B-9397-08002B2CF9AE}" pid="4" name="LastSaved">
    <vt:filetime>2026-02-06T00:00:00Z</vt:filetime>
  </property>
  <property fmtid="{D5CDD505-2E9C-101B-9397-08002B2CF9AE}" pid="5" name="Producer">
    <vt:lpwstr>Adobe PDF library 17.00</vt:lpwstr>
  </property>
</Properties>
</file>